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8" name="Shape 6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hape 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[15 секунд] «Здравствуйте, меня зовут… Мой проект называется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[2-3 минуты]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6" name="Shape 9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[2-3 минуты]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0" name="Shape 10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[2-3 минуты]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Слайд-утвержд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заголовка"/>
          <p:cNvSpPr txBox="1"/>
          <p:nvPr>
            <p:ph type="title"/>
          </p:nvPr>
        </p:nvSpPr>
        <p:spPr>
          <a:xfrm>
            <a:off x="1646700" y="3803806"/>
            <a:ext cx="9736802" cy="2776227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pic>
        <p:nvPicPr>
          <p:cNvPr id="20" name="лого - small.png" descr="лого - small.png"/>
          <p:cNvPicPr>
            <a:picLocks noChangeAspect="1"/>
          </p:cNvPicPr>
          <p:nvPr/>
        </p:nvPicPr>
        <p:blipFill>
          <a:blip r:embed="rId2">
            <a:extLst/>
          </a:blip>
          <a:srcRect l="0" t="7448" r="0" b="7448"/>
          <a:stretch>
            <a:fillRect/>
          </a:stretch>
        </p:blipFill>
        <p:spPr>
          <a:xfrm>
            <a:off x="1131638" y="7830839"/>
            <a:ext cx="4487285" cy="975798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лого - small.png" descr="лого - small.png"/>
          <p:cNvPicPr>
            <a:picLocks noChangeAspect="1"/>
          </p:cNvPicPr>
          <p:nvPr/>
        </p:nvPicPr>
        <p:blipFill>
          <a:blip r:embed="rId2">
            <a:extLst/>
          </a:blip>
          <a:srcRect l="0" t="0" r="61958" b="0"/>
          <a:stretch>
            <a:fillRect/>
          </a:stretch>
        </p:blipFill>
        <p:spPr>
          <a:xfrm>
            <a:off x="1756981" y="8566646"/>
            <a:ext cx="795337" cy="534223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Изображение"/>
          <p:cNvSpPr/>
          <p:nvPr>
            <p:ph type="pic" idx="13"/>
          </p:nvPr>
        </p:nvSpPr>
        <p:spPr>
          <a:xfrm>
            <a:off x="1630469" y="1426323"/>
            <a:ext cx="9743862" cy="6671754"/>
          </a:xfrm>
          <a:prstGeom prst="rect">
            <a:avLst/>
          </a:prstGeom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0" name="Уровень текста 1…"/>
          <p:cNvSpPr txBox="1"/>
          <p:nvPr>
            <p:ph type="body" sz="quarter" idx="1"/>
          </p:nvPr>
        </p:nvSpPr>
        <p:spPr>
          <a:xfrm>
            <a:off x="6506767" y="8574930"/>
            <a:ext cx="4861517" cy="492255"/>
          </a:xfrm>
          <a:prstGeom prst="rect">
            <a:avLst/>
          </a:prstGeom>
        </p:spPr>
        <p:txBody>
          <a:bodyPr anchor="ctr"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лого - small.png" descr="лого - small.png"/>
          <p:cNvPicPr>
            <a:picLocks noChangeAspect="1"/>
          </p:cNvPicPr>
          <p:nvPr/>
        </p:nvPicPr>
        <p:blipFill>
          <a:blip r:embed="rId2">
            <a:extLst/>
          </a:blip>
          <a:srcRect l="0" t="0" r="61958" b="0"/>
          <a:stretch>
            <a:fillRect/>
          </a:stretch>
        </p:blipFill>
        <p:spPr>
          <a:xfrm>
            <a:off x="1756981" y="8566646"/>
            <a:ext cx="795337" cy="534223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Текст заголовка"/>
          <p:cNvSpPr txBox="1"/>
          <p:nvPr>
            <p:ph type="title"/>
          </p:nvPr>
        </p:nvSpPr>
        <p:spPr>
          <a:xfrm>
            <a:off x="1634000" y="1435100"/>
            <a:ext cx="9736802" cy="1675491"/>
          </a:xfrm>
          <a:prstGeom prst="rect">
            <a:avLst/>
          </a:prstGeom>
        </p:spPr>
        <p:txBody>
          <a:bodyPr/>
          <a:lstStyle>
            <a:lvl1pPr algn="l">
              <a:defRPr sz="6700">
                <a:latin typeface="DINPro-Bold"/>
                <a:ea typeface="DINPro-Bold"/>
                <a:cs typeface="DINPro-Bold"/>
                <a:sym typeface="DINPro-Bold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40" name="Уровень текста 1…"/>
          <p:cNvSpPr txBox="1"/>
          <p:nvPr>
            <p:ph type="body" sz="half" idx="1"/>
          </p:nvPr>
        </p:nvSpPr>
        <p:spPr>
          <a:xfrm>
            <a:off x="1639159" y="3209394"/>
            <a:ext cx="9726484" cy="4965635"/>
          </a:xfrm>
          <a:prstGeom prst="rect">
            <a:avLst/>
          </a:prstGeom>
        </p:spPr>
        <p:txBody>
          <a:bodyPr lIns="0" tIns="0" rIns="0" bIns="0" anchor="ctr"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Вступ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Уровень текста 1…"/>
          <p:cNvSpPr txBox="1"/>
          <p:nvPr>
            <p:ph type="body" sz="quarter" idx="1"/>
          </p:nvPr>
        </p:nvSpPr>
        <p:spPr>
          <a:xfrm>
            <a:off x="1635013" y="7878233"/>
            <a:ext cx="9734773" cy="584203"/>
          </a:xfrm>
          <a:prstGeom prst="rect">
            <a:avLst/>
          </a:prstGeom>
        </p:spPr>
        <p:txBody>
          <a:bodyPr anchor="ctr"/>
          <a:lstStyle>
            <a:lvl1pPr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заголовка"/>
          <p:cNvSpPr txBox="1"/>
          <p:nvPr>
            <p:ph type="title"/>
          </p:nvPr>
        </p:nvSpPr>
        <p:spPr>
          <a:xfrm>
            <a:off x="1646700" y="3160340"/>
            <a:ext cx="9736802" cy="3432920"/>
          </a:xfrm>
          <a:prstGeom prst="rect">
            <a:avLst/>
          </a:prstGeom>
        </p:spPr>
        <p:txBody>
          <a:bodyPr/>
          <a:lstStyle>
            <a:lvl1pPr algn="l" defTabSz="508000">
              <a:lnSpc>
                <a:spcPct val="80000"/>
              </a:lnSpc>
              <a:defRPr sz="8000">
                <a:latin typeface="DINPro-Bold"/>
                <a:ea typeface="DINPro-Bold"/>
                <a:cs typeface="DINPro-Bold"/>
                <a:sym typeface="DINPro-Bold"/>
              </a:defRPr>
            </a:lvl1pPr>
          </a:lstStyle>
          <a:p>
            <a:pPr/>
            <a:r>
              <a:t>Текст заголовка</a:t>
            </a:r>
          </a:p>
        </p:txBody>
      </p:sp>
      <p:pic>
        <p:nvPicPr>
          <p:cNvPr id="50" name="лого - small.png" descr="лого - small.png"/>
          <p:cNvPicPr>
            <a:picLocks noChangeAspect="1"/>
          </p:cNvPicPr>
          <p:nvPr/>
        </p:nvPicPr>
        <p:blipFill>
          <a:blip r:embed="rId2">
            <a:extLst/>
          </a:blip>
          <a:srcRect l="0" t="7448" r="0" b="7448"/>
          <a:stretch>
            <a:fillRect/>
          </a:stretch>
        </p:blipFill>
        <p:spPr>
          <a:xfrm>
            <a:off x="769291" y="1343668"/>
            <a:ext cx="4077255" cy="886633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Текст заголовка"/>
          <p:cNvSpPr txBox="1"/>
          <p:nvPr>
            <p:ph type="title"/>
          </p:nvPr>
        </p:nvSpPr>
        <p:spPr>
          <a:xfrm>
            <a:off x="1634000" y="1435100"/>
            <a:ext cx="9736802" cy="1675491"/>
          </a:xfrm>
          <a:prstGeom prst="rect">
            <a:avLst/>
          </a:prstGeom>
        </p:spPr>
        <p:txBody>
          <a:bodyPr/>
          <a:lstStyle>
            <a:lvl1pPr algn="l">
              <a:defRPr sz="6700">
                <a:latin typeface="DINPro-Bold"/>
                <a:ea typeface="DINPro-Bold"/>
                <a:cs typeface="DINPro-Bold"/>
                <a:sym typeface="DINPro-Bold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59" name="Уровень текста 1…"/>
          <p:cNvSpPr txBox="1"/>
          <p:nvPr>
            <p:ph type="body" sz="half" idx="1"/>
          </p:nvPr>
        </p:nvSpPr>
        <p:spPr>
          <a:xfrm>
            <a:off x="1639159" y="3209394"/>
            <a:ext cx="9726484" cy="4965635"/>
          </a:xfrm>
          <a:prstGeom prst="rect">
            <a:avLst/>
          </a:prstGeom>
        </p:spPr>
        <p:txBody>
          <a:bodyPr lIns="0" tIns="0" rIns="0" bIns="0"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60" name="лого - small.png" descr="лого - small.png"/>
          <p:cNvPicPr>
            <a:picLocks noChangeAspect="1"/>
          </p:cNvPicPr>
          <p:nvPr/>
        </p:nvPicPr>
        <p:blipFill>
          <a:blip r:embed="rId2">
            <a:extLst/>
          </a:blip>
          <a:srcRect l="0" t="7448" r="0" b="7448"/>
          <a:stretch>
            <a:fillRect/>
          </a:stretch>
        </p:blipFill>
        <p:spPr>
          <a:xfrm>
            <a:off x="1135558" y="7831136"/>
            <a:ext cx="4488373" cy="976034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лого - small.png" descr="лого - small.png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3162085" y="4001575"/>
            <a:ext cx="6680632" cy="170705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Текст заголовка"/>
          <p:cNvSpPr txBox="1"/>
          <p:nvPr>
            <p:ph type="title"/>
          </p:nvPr>
        </p:nvSpPr>
        <p:spPr>
          <a:xfrm>
            <a:off x="975360" y="3029937"/>
            <a:ext cx="11054081" cy="2497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4" name="Уровень текста 1…"/>
          <p:cNvSpPr txBox="1"/>
          <p:nvPr>
            <p:ph type="body" idx="1"/>
          </p:nvPr>
        </p:nvSpPr>
        <p:spPr>
          <a:xfrm>
            <a:off x="1950720" y="5527040"/>
            <a:ext cx="9103360" cy="4226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" name="Номер слайда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9pPr>
    </p:titleStyle>
    <p:body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Автор, Дата"/>
          <p:cNvSpPr txBox="1"/>
          <p:nvPr>
            <p:ph type="body" sz="quarter" idx="1"/>
          </p:nvPr>
        </p:nvSpPr>
        <p:spPr>
          <a:xfrm>
            <a:off x="1635013" y="7878233"/>
            <a:ext cx="9734772" cy="584203"/>
          </a:xfrm>
          <a:prstGeom prst="rect">
            <a:avLst/>
          </a:prstGeom>
        </p:spPr>
        <p:txBody>
          <a:bodyPr/>
          <a:lstStyle/>
          <a:p>
            <a:pPr/>
            <a:r>
              <a:t>Автор, Дата</a:t>
            </a:r>
          </a:p>
        </p:txBody>
      </p:sp>
      <p:sp>
        <p:nvSpPr>
          <p:cNvPr id="71" name="Название проекта…"/>
          <p:cNvSpPr txBox="1"/>
          <p:nvPr>
            <p:ph type="title"/>
          </p:nvPr>
        </p:nvSpPr>
        <p:spPr>
          <a:xfrm>
            <a:off x="1646699" y="4272315"/>
            <a:ext cx="9736802" cy="3432922"/>
          </a:xfrm>
          <a:prstGeom prst="rect">
            <a:avLst/>
          </a:prstGeom>
        </p:spPr>
        <p:txBody>
          <a:bodyPr/>
          <a:lstStyle/>
          <a:p>
            <a:pPr algn="ctr" defTabSz="492759">
              <a:lnSpc>
                <a:spcPct val="100000"/>
              </a:lnSpc>
              <a:defRPr sz="7700"/>
            </a:pPr>
            <a:r>
              <a:t>Название проекта</a:t>
            </a:r>
          </a:p>
          <a:p>
            <a:pPr algn="ctr" defTabSz="492759">
              <a:defRPr sz="3800">
                <a:solidFill>
                  <a:srgbClr val="53585F"/>
                </a:solidFill>
              </a:defRPr>
            </a:pPr>
            <a:r>
              <a:t>(тэглайн)</a:t>
            </a:r>
            <a:br/>
          </a:p>
          <a:p>
            <a:pPr algn="ctr" defTabSz="492759">
              <a:defRPr sz="3800">
                <a:solidFill>
                  <a:srgbClr val="53585F"/>
                </a:solidFill>
              </a:defRPr>
            </a:pPr>
            <a:r>
              <a:t>Ссылка на Гитхаб</a:t>
            </a:r>
          </a:p>
        </p:txBody>
      </p:sp>
      <p:sp>
        <p:nvSpPr>
          <p:cNvPr id="72" name="Квадрат"/>
          <p:cNvSpPr/>
          <p:nvPr/>
        </p:nvSpPr>
        <p:spPr>
          <a:xfrm>
            <a:off x="5347873" y="1777563"/>
            <a:ext cx="2309054" cy="2309055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3" name="Лого"/>
          <p:cNvSpPr txBox="1"/>
          <p:nvPr/>
        </p:nvSpPr>
        <p:spPr>
          <a:xfrm>
            <a:off x="5985726" y="2608240"/>
            <a:ext cx="112745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Лого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Спасибо!"/>
          <p:cNvSpPr txBox="1"/>
          <p:nvPr>
            <p:ph type="title"/>
          </p:nvPr>
        </p:nvSpPr>
        <p:spPr>
          <a:xfrm>
            <a:off x="1646699" y="3803806"/>
            <a:ext cx="9736802" cy="2776227"/>
          </a:xfrm>
          <a:prstGeom prst="rect">
            <a:avLst/>
          </a:prstGeom>
        </p:spPr>
        <p:txBody>
          <a:bodyPr/>
          <a:lstStyle/>
          <a:p>
            <a:pPr/>
            <a:r>
              <a:t>Спасибо!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5 минут"/>
          <p:cNvSpPr txBox="1"/>
          <p:nvPr>
            <p:ph type="title"/>
          </p:nvPr>
        </p:nvSpPr>
        <p:spPr>
          <a:xfrm>
            <a:off x="1646699" y="3803806"/>
            <a:ext cx="9736802" cy="2776227"/>
          </a:xfrm>
          <a:prstGeom prst="rect">
            <a:avLst/>
          </a:prstGeom>
        </p:spPr>
        <p:txBody>
          <a:bodyPr/>
          <a:lstStyle/>
          <a:p>
            <a:pPr/>
            <a:r>
              <a:t>5 минут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17:45"/>
          <p:cNvSpPr txBox="1"/>
          <p:nvPr>
            <p:ph type="title"/>
          </p:nvPr>
        </p:nvSpPr>
        <p:spPr>
          <a:xfrm>
            <a:off x="1646699" y="3803806"/>
            <a:ext cx="9736802" cy="2776227"/>
          </a:xfrm>
          <a:prstGeom prst="rect">
            <a:avLst/>
          </a:prstGeom>
        </p:spPr>
        <p:txBody>
          <a:bodyPr/>
          <a:lstStyle/>
          <a:p>
            <a:pPr/>
            <a:r>
              <a:t>17:45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ounder Institute Pitch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Founder Institute Pitch</a:t>
            </a:r>
          </a:p>
        </p:txBody>
      </p:sp>
      <p:sp>
        <p:nvSpPr>
          <p:cNvPr id="82" name="Меня зовут _______…"/>
          <p:cNvSpPr txBox="1"/>
          <p:nvPr>
            <p:ph type="body" sz="half" idx="1"/>
          </p:nvPr>
        </p:nvSpPr>
        <p:spPr>
          <a:xfrm>
            <a:off x="1639158" y="3209394"/>
            <a:ext cx="9726484" cy="4965635"/>
          </a:xfrm>
          <a:prstGeom prst="rect">
            <a:avLst/>
          </a:prstGeom>
        </p:spPr>
        <p:txBody>
          <a:bodyPr/>
          <a:lstStyle/>
          <a:p>
            <a:pPr marL="564443" indent="-564443">
              <a:buSzPct val="100000"/>
              <a:buAutoNum type="arabicPeriod" startAt="1"/>
            </a:pPr>
            <a:r>
              <a:t>Меня зовут _______</a:t>
            </a:r>
          </a:p>
          <a:p>
            <a:pPr marL="564443" indent="-564443">
              <a:buSzPct val="100000"/>
              <a:buAutoNum type="arabicPeriod" startAt="1"/>
            </a:pPr>
            <a:r>
              <a:t>Мой проект </a:t>
            </a:r>
            <a:r>
              <a:rPr>
                <a:latin typeface="DINPro-Bold"/>
                <a:ea typeface="DINPro-Bold"/>
                <a:cs typeface="DINPro-Bold"/>
                <a:sym typeface="DINPro-Bold"/>
              </a:rPr>
              <a:t>[название проекта?]</a:t>
            </a:r>
            <a:endParaRPr>
              <a:latin typeface="DINPro-Bold"/>
              <a:ea typeface="DINPro-Bold"/>
              <a:cs typeface="DINPro-Bold"/>
              <a:sym typeface="DINPro-Bold"/>
            </a:endParaRPr>
          </a:p>
          <a:p>
            <a:pPr marL="564443" indent="-564443">
              <a:buSzPct val="100000"/>
              <a:buAutoNum type="arabicPeriod" startAt="1"/>
            </a:pPr>
            <a:r>
              <a:t>создает </a:t>
            </a:r>
            <a:r>
              <a:rPr>
                <a:latin typeface="DINPro-Bold"/>
                <a:ea typeface="DINPro-Bold"/>
                <a:cs typeface="DINPro-Bold"/>
                <a:sym typeface="DINPro-Bold"/>
              </a:rPr>
              <a:t>[краткое определение предложения проекта]</a:t>
            </a:r>
            <a:endParaRPr>
              <a:latin typeface="DINPro-Bold"/>
              <a:ea typeface="DINPro-Bold"/>
              <a:cs typeface="DINPro-Bold"/>
              <a:sym typeface="DINPro-Bold"/>
            </a:endParaRPr>
          </a:p>
          <a:p>
            <a:pPr marL="564443" indent="-564443">
              <a:buSzPct val="100000"/>
              <a:buAutoNum type="arabicPeriod" startAt="1"/>
            </a:pPr>
            <a:r>
              <a:t>чтобы помочь </a:t>
            </a:r>
            <a:r>
              <a:rPr>
                <a:latin typeface="DINPro-Bold"/>
                <a:ea typeface="DINPro-Bold"/>
                <a:cs typeface="DINPro-Bold"/>
                <a:sym typeface="DINPro-Bold"/>
              </a:rPr>
              <a:t>[кому?]</a:t>
            </a:r>
            <a:endParaRPr>
              <a:latin typeface="DINPro-Bold"/>
              <a:ea typeface="DINPro-Bold"/>
              <a:cs typeface="DINPro-Bold"/>
              <a:sym typeface="DINPro-Bold"/>
            </a:endParaRPr>
          </a:p>
          <a:p>
            <a:pPr marL="564443" indent="-564443">
              <a:buSzPct val="100000"/>
              <a:buAutoNum type="arabicPeriod" startAt="1"/>
            </a:pPr>
            <a:r>
              <a:t>решить проблему</a:t>
            </a:r>
            <a:r>
              <a:rPr>
                <a:latin typeface="DINPro-Bold"/>
                <a:ea typeface="DINPro-Bold"/>
                <a:cs typeface="DINPro-Bold"/>
                <a:sym typeface="DINPro-Bold"/>
              </a:rPr>
              <a:t> [какую проблему?]</a:t>
            </a:r>
            <a:endParaRPr>
              <a:latin typeface="DINPro-Bold"/>
              <a:ea typeface="DINPro-Bold"/>
              <a:cs typeface="DINPro-Bold"/>
              <a:sym typeface="DINPro-Bold"/>
            </a:endParaRPr>
          </a:p>
          <a:p>
            <a:pPr marL="564443" indent="-564443">
              <a:buSzPct val="100000"/>
              <a:buAutoNum type="arabicPeriod" startAt="1"/>
            </a:pPr>
            <a:r>
              <a:t>с помощью секретного соуса </a:t>
            </a:r>
            <a:r>
              <a:rPr>
                <a:latin typeface="DINPro-Bold"/>
                <a:ea typeface="DINPro-Bold"/>
                <a:cs typeface="DINPro-Bold"/>
                <a:sym typeface="DINPro-Bold"/>
              </a:rPr>
              <a:t>[какого?]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Founder Institute Pitch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Решаемая проблема</a:t>
            </a:r>
          </a:p>
        </p:txBody>
      </p:sp>
      <p:sp>
        <p:nvSpPr>
          <p:cNvPr id="85" name="Меня зовут _______…"/>
          <p:cNvSpPr txBox="1"/>
          <p:nvPr>
            <p:ph type="body" sz="half" idx="1"/>
          </p:nvPr>
        </p:nvSpPr>
        <p:spPr>
          <a:xfrm>
            <a:off x="1639158" y="2790294"/>
            <a:ext cx="9726484" cy="4965635"/>
          </a:xfrm>
          <a:prstGeom prst="rect">
            <a:avLst/>
          </a:prstGeom>
        </p:spPr>
        <p:txBody>
          <a:bodyPr/>
          <a:lstStyle/>
          <a:p>
            <a:pPr>
              <a:defRPr sz="4600"/>
            </a:pPr>
          </a:p>
          <a:p>
            <a:pPr>
              <a:defRPr sz="4600"/>
            </a:pPr>
            <a:r>
              <a:t>Не больше одного параграфа крупным шрифтом, какую проблему решает проект</a:t>
            </a:r>
          </a:p>
          <a:p>
            <a:pPr>
              <a:defRPr sz="4600"/>
            </a:pPr>
          </a:p>
          <a:p>
            <a:pPr>
              <a:defRPr sz="2400"/>
            </a:pPr>
            <a:r>
              <a:t>Например: «Отсутствие качественной информации о… Нехватка… Низкое качество…»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ounder Institute Pitch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Решение</a:t>
            </a:r>
          </a:p>
        </p:txBody>
      </p:sp>
      <p:sp>
        <p:nvSpPr>
          <p:cNvPr id="88" name="Меня зовут _______…"/>
          <p:cNvSpPr txBox="1"/>
          <p:nvPr>
            <p:ph type="body" sz="half" idx="1"/>
          </p:nvPr>
        </p:nvSpPr>
        <p:spPr>
          <a:xfrm>
            <a:off x="1639158" y="2790294"/>
            <a:ext cx="9726484" cy="4965635"/>
          </a:xfrm>
          <a:prstGeom prst="rect">
            <a:avLst/>
          </a:prstGeom>
        </p:spPr>
        <p:txBody>
          <a:bodyPr/>
          <a:lstStyle/>
          <a:p>
            <a:pPr>
              <a:defRPr sz="4600"/>
            </a:pPr>
          </a:p>
          <a:p>
            <a:pPr/>
            <a:r>
              <a:t>Очень просто описанный механизм решения. Теория изменений вашего проекта (шаг за шагом): </a:t>
            </a:r>
          </a:p>
          <a:p>
            <a:pPr/>
          </a:p>
          <a:p>
            <a:pPr marL="564443" indent="-564443">
              <a:buSzPct val="100000"/>
              <a:buAutoNum type="arabicPeriod" startAt="1"/>
            </a:pPr>
            <a:r>
              <a:t>Проект ориентирован на [целевую аудиторию]</a:t>
            </a:r>
          </a:p>
          <a:p>
            <a:pPr marL="564443" indent="-564443">
              <a:buSzPct val="100000"/>
              <a:buAutoNum type="arabicPeriod" startAt="1"/>
            </a:pPr>
            <a:r>
              <a:t>Проект будет [действие проекта на потребителя]</a:t>
            </a:r>
          </a:p>
          <a:p>
            <a:pPr marL="564443" indent="-564443">
              <a:buSzPct val="100000"/>
              <a:buAutoNum type="arabicPeriod" startAt="1"/>
            </a:pPr>
            <a:r>
              <a:t>В результате [эффект, происходящий в голове у целевой аудитории]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оказ прототипа"/>
          <p:cNvSpPr txBox="1"/>
          <p:nvPr>
            <p:ph type="title"/>
          </p:nvPr>
        </p:nvSpPr>
        <p:spPr>
          <a:xfrm>
            <a:off x="1646699" y="3803806"/>
            <a:ext cx="9736802" cy="2776227"/>
          </a:xfrm>
          <a:prstGeom prst="rect">
            <a:avLst/>
          </a:prstGeom>
        </p:spPr>
        <p:txBody>
          <a:bodyPr/>
          <a:lstStyle/>
          <a:p>
            <a:pPr/>
            <a:r>
              <a:t>Показ прототипа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оказ прототипа"/>
          <p:cNvSpPr txBox="1"/>
          <p:nvPr>
            <p:ph type="title"/>
          </p:nvPr>
        </p:nvSpPr>
        <p:spPr>
          <a:xfrm>
            <a:off x="1646699" y="3803806"/>
            <a:ext cx="9736802" cy="2776227"/>
          </a:xfrm>
          <a:prstGeom prst="rect">
            <a:avLst/>
          </a:prstGeom>
        </p:spPr>
        <p:txBody>
          <a:bodyPr/>
          <a:lstStyle/>
          <a:p>
            <a:pPr/>
            <a:r>
              <a:t>За хакатон удалось</a:t>
            </a:r>
          </a:p>
          <a:p>
            <a:pPr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t>(перечисление основных продуктов, получившихся в результате хакатона)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Показ прототипа"/>
          <p:cNvSpPr txBox="1"/>
          <p:nvPr>
            <p:ph type="title"/>
          </p:nvPr>
        </p:nvSpPr>
        <p:spPr>
          <a:xfrm>
            <a:off x="1646699" y="3803806"/>
            <a:ext cx="9736802" cy="2776227"/>
          </a:xfrm>
          <a:prstGeom prst="rect">
            <a:avLst/>
          </a:prstGeom>
        </p:spPr>
        <p:txBody>
          <a:bodyPr/>
          <a:lstStyle/>
          <a:p>
            <a:pPr/>
            <a:r>
              <a:t>Планы на будущее</a:t>
            </a:r>
          </a:p>
          <a:p>
            <a:pPr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t>(Если будут денежные ресурсы, что планируется делать и есть ли время?)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